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65" r:id="rId5"/>
    <p:sldId id="257" r:id="rId6"/>
    <p:sldId id="267" r:id="rId7"/>
    <p:sldId id="259" r:id="rId8"/>
    <p:sldId id="269" r:id="rId9"/>
    <p:sldId id="271" r:id="rId10"/>
    <p:sldId id="272" r:id="rId11"/>
    <p:sldId id="270" r:id="rId12"/>
    <p:sldId id="258" r:id="rId13"/>
    <p:sldId id="260" r:id="rId14"/>
    <p:sldId id="261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1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FAA44-7D07-4042-9679-09361799841D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47913-D556-4ABE-9CAA-7FBC004004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5E4A7-01C0-4CF2-8D4E-D170AFA6360A}" type="slidenum">
              <a:rPr lang="en-US"/>
              <a:pPr/>
              <a:t>13</a:t>
            </a:fld>
            <a:endParaRPr lang="en-US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D91925F-CCDD-4250-818D-664C51BA0D61}" type="slidenum">
              <a:rPr lang="en-US" sz="1200">
                <a:latin typeface="Arial" charset="0"/>
              </a:rPr>
              <a:pPr algn="r"/>
              <a:t>13</a:t>
            </a:fld>
            <a:endParaRPr lang="en-US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29/8/2019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29/8/2019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TA%20TI&#7874;U%20H&#7884;C\ENGLISH%204\Powerpointt\U1%20lesson%202\07%20Track%207.wm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TA%20TI&#7874;U%20H&#7884;C\ENGLISH%204\Powerpointt\U1%20lesson%202\05%20Track%205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F:\TA%20TI&#7874;U%20H&#7884;C\ENGLISH%204\Powerpointt\U1%20lesson%202\05%20Track%205.wma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8305800" cy="2362200"/>
          </a:xfrm>
        </p:spPr>
        <p:txBody>
          <a:bodyPr>
            <a:prstTxWarp prst="textCurveDown">
              <a:avLst/>
            </a:prstTxWarp>
          </a:bodyPr>
          <a:lstStyle/>
          <a:p>
            <a:r>
              <a:rPr lang="en-US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Welcome to our class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"/>
            <a:ext cx="7543800" cy="1524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Phu</a:t>
            </a:r>
            <a:r>
              <a:rPr lang="en-US" sz="4000" b="1" dirty="0">
                <a:solidFill>
                  <a:srgbClr val="FF0000"/>
                </a:solidFill>
              </a:rPr>
              <a:t> Dong Primary School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2: 1-2-3-4-5-6</a:t>
            </a:r>
          </a:p>
        </p:txBody>
      </p:sp>
      <p:pic>
        <p:nvPicPr>
          <p:cNvPr id="2050" name="Picture 2" descr="C:\Users\Admin\Downloads\11949776_527161257436333_961641600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533400" y="2057400"/>
            <a:ext cx="7848600" cy="43434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7030A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7" name="07 Track 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4800" y="914400"/>
            <a:ext cx="5334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11950977_527161314102994_674612649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 contrast="40000"/>
          </a:blip>
          <a:srcRect/>
          <a:stretch>
            <a:fillRect/>
          </a:stretch>
        </p:blipFill>
        <p:spPr bwMode="auto">
          <a:xfrm>
            <a:off x="609600" y="1828800"/>
            <a:ext cx="8077200" cy="462915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2: 1-2-3-4-5-6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17576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Learn new words by heart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Practice the dialogue at home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Do exercise in workbook</a:t>
            </a:r>
          </a:p>
          <a:p>
            <a:pPr>
              <a:buFontTx/>
              <a:buChar char="-"/>
            </a:pPr>
            <a:r>
              <a:rPr lang="en-US" b="1" dirty="0">
                <a:solidFill>
                  <a:srgbClr val="0070C0"/>
                </a:solidFill>
              </a:rPr>
              <a:t>Prepare for next 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8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67400"/>
            <a:ext cx="91440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0"/>
            <a:ext cx="7010400" cy="3276600"/>
            <a:chOff x="204" y="0"/>
            <a:chExt cx="2457" cy="20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20488" name="Picture 5" descr="BIRTHD~3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20490" name="AutoShape 7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800" b="1" i="1">
                      <a:solidFill>
                        <a:srgbClr val="0000CC"/>
                      </a:solidFill>
                    </a:rPr>
                    <a:t>The end</a:t>
                  </a:r>
                </a:p>
              </p:txBody>
            </p:sp>
            <p:sp>
              <p:nvSpPr>
                <p:cNvPr id="20491" name="Freeform 8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340"/>
                    <a:gd name="T52" fmla="*/ 0 h 492"/>
                    <a:gd name="T53" fmla="*/ 2340 w 2340"/>
                    <a:gd name="T54" fmla="*/ 492 h 49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8" name="Text Box 10"/>
          <p:cNvSpPr txBox="1">
            <a:spLocks noChangeArrowheads="1"/>
          </p:cNvSpPr>
          <p:nvPr/>
        </p:nvSpPr>
        <p:spPr bwMode="auto">
          <a:xfrm>
            <a:off x="762000" y="2971800"/>
            <a:ext cx="7315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</a:rPr>
              <a:t>Goodbye 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>
                <a:solidFill>
                  <a:srgbClr val="FF0000"/>
                </a:solidFill>
              </a:rPr>
              <a:t>See you later!</a:t>
            </a:r>
            <a:endParaRPr lang="vi-VN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/>
      <p:bldP spid="14029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anh2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81200"/>
            <a:ext cx="7848600" cy="3657600"/>
          </a:xfrm>
        </p:spPr>
        <p:txBody>
          <a:bodyPr/>
          <a:lstStyle/>
          <a:p>
            <a:pPr marL="812800" indent="-812800" eaLnBrk="1" hangingPunct="1">
              <a:buFontTx/>
              <a:buAutoNum type="romanUcPeriod"/>
            </a:pPr>
            <a:endParaRPr lang="en-US"/>
          </a:p>
          <a:p>
            <a:pPr marL="812800" indent="-812800" eaLnBrk="1" hangingPunct="1">
              <a:buFontTx/>
              <a:buAutoNum type="romanUcPeriod"/>
            </a:pPr>
            <a:endParaRPr lang="en-US" sz="4000"/>
          </a:p>
          <a:p>
            <a:pPr marL="812800" indent="-812800" eaLnBrk="1" hangingPunct="1">
              <a:buFontTx/>
              <a:buNone/>
            </a:pPr>
            <a:endParaRPr lang="en-US"/>
          </a:p>
          <a:p>
            <a:pPr marL="812800" indent="-812800" eaLnBrk="1" hangingPunct="1">
              <a:buFontTx/>
              <a:buNone/>
            </a:pPr>
            <a:endParaRPr lang="en-US">
              <a:latin typeface="Gill Sans Ultra Bold" pitchFamily="34" charset="0"/>
            </a:endParaRPr>
          </a:p>
          <a:p>
            <a:pPr marL="812800" indent="-812800" eaLnBrk="1" hangingPunct="1">
              <a:buFontTx/>
              <a:buNone/>
            </a:pPr>
            <a:endParaRPr lang="en-US" sz="6000">
              <a:solidFill>
                <a:srgbClr val="FF0000"/>
              </a:solidFill>
              <a:latin typeface="Gill Sans Ultra Bold" pitchFamily="34" charset="0"/>
            </a:endParaRPr>
          </a:p>
        </p:txBody>
      </p:sp>
      <p:pic>
        <p:nvPicPr>
          <p:cNvPr id="10248" name="Picture 8" descr="hihihehe_line_iu_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066800"/>
            <a:ext cx="4724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838200" y="2971800"/>
            <a:ext cx="6000750" cy="1393825"/>
          </a:xfrm>
          <a:prstGeom prst="rect">
            <a:avLst/>
          </a:prstGeom>
        </p:spPr>
        <p:txBody>
          <a:bodyPr wrap="none" fromWordArt="1">
            <a:prstTxWarp prst="textCurveDown">
              <a:avLst/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Unit 1:  Nice to see you again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66800" y="4419600"/>
            <a:ext cx="388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</a:rPr>
              <a:t>Lesson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2</a:t>
            </a:r>
          </a:p>
        </p:txBody>
      </p:sp>
      <p:pic>
        <p:nvPicPr>
          <p:cNvPr id="1026" name="Picture 2" descr="C:\Users\Admin\Downloads\11920480_527160454103080_1687821297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33400" y="2057400"/>
            <a:ext cx="8153400" cy="44957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FFFF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620000" cy="41910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New pupil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Goodbye = Bye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Tomorrow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See you tomorrow</a:t>
            </a: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See you later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en-US" sz="3600" b="1" dirty="0">
                <a:solidFill>
                  <a:srgbClr val="00B05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1944886_527160950769697_783236066_n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20000" contrast="30000"/>
          </a:blip>
          <a:srcRect/>
          <a:stretch>
            <a:fillRect/>
          </a:stretch>
        </p:blipFill>
        <p:spPr bwMode="auto">
          <a:xfrm>
            <a:off x="457200" y="1981199"/>
            <a:ext cx="8229600" cy="4287837"/>
          </a:xfrm>
          <a:prstGeom prst="rect">
            <a:avLst/>
          </a:prstGeom>
          <a:solidFill>
            <a:srgbClr val="00B0F0"/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2: 1-2-3-4-5-6</a:t>
            </a:r>
          </a:p>
        </p:txBody>
      </p:sp>
      <p:pic>
        <p:nvPicPr>
          <p:cNvPr id="6" name="05 Track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00" y="1219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371600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Saying and responding to goodbye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3048000"/>
            <a:ext cx="4040188" cy="659352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Saying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>
            <a:off x="4800600" y="3048000"/>
            <a:ext cx="4041775" cy="654843"/>
          </a:xfrm>
          <a:solidFill>
            <a:srgbClr val="00B0F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762000" y="3733800"/>
            <a:ext cx="4040188" cy="22098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Goodbye, name</a:t>
            </a:r>
            <a:r>
              <a:rPr lang="en-US" sz="28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800601" y="3733800"/>
            <a:ext cx="4038600" cy="220980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Goodbye. See you tomorrow/ later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Good night, name</a:t>
            </a:r>
            <a:r>
              <a:rPr lang="en-US" sz="28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447800"/>
            <a:ext cx="7848600" cy="1524000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E.g.: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Teacher: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Goodbye, class.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Class:    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Goodbye. See you later.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build="p" animBg="1"/>
      <p:bldP spid="6" grpId="0" uiExpand="1" build="p" animBg="1"/>
      <p:bldP spid="8" grpId="0" uiExpand="1" build="p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11944886_527160950769697_783236066_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20000" contrast="30000"/>
          </a:blip>
          <a:srcRect/>
          <a:stretch>
            <a:fillRect/>
          </a:stretch>
        </p:blipFill>
        <p:spPr bwMode="auto">
          <a:xfrm>
            <a:off x="457200" y="1981199"/>
            <a:ext cx="8229600" cy="4287837"/>
          </a:xfrm>
          <a:prstGeom prst="rect">
            <a:avLst/>
          </a:prstGeom>
          <a:solidFill>
            <a:srgbClr val="00B0F0"/>
          </a:solidFill>
          <a:ln w="444500" cap="sq">
            <a:solidFill>
              <a:srgbClr val="00B0F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1991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1: Nice to see you again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Lesson 2: 1-2-3-4-5-6</a:t>
            </a:r>
          </a:p>
        </p:txBody>
      </p:sp>
      <p:pic>
        <p:nvPicPr>
          <p:cNvPr id="6" name="05 Track 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01000" y="12192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320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2. Point and say.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08120"/>
          </a:xfrm>
        </p:spPr>
        <p:txBody>
          <a:bodyPr/>
          <a:lstStyle/>
          <a:p>
            <a:pPr>
              <a:buNone/>
            </a:pPr>
            <a:r>
              <a:rPr lang="en-US" dirty="0"/>
              <a:t>a) </a:t>
            </a:r>
            <a:r>
              <a:rPr lang="en-US" dirty="0">
                <a:solidFill>
                  <a:srgbClr val="C00000"/>
                </a:solidFill>
              </a:rPr>
              <a:t>Class:            </a:t>
            </a:r>
            <a:r>
              <a:rPr lang="en-US" dirty="0"/>
              <a:t>Goodbye, Miss </a:t>
            </a:r>
            <a:r>
              <a:rPr lang="en-US" dirty="0" err="1"/>
              <a:t>Hien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 Miss </a:t>
            </a:r>
            <a:r>
              <a:rPr lang="en-US" dirty="0" err="1">
                <a:solidFill>
                  <a:srgbClr val="C00000"/>
                </a:solidFill>
              </a:rPr>
              <a:t>Hien</a:t>
            </a:r>
            <a:r>
              <a:rPr lang="en-US" dirty="0"/>
              <a:t>:   Goodbye. See you tomorrow.</a:t>
            </a:r>
          </a:p>
          <a:p>
            <a:pPr>
              <a:buNone/>
            </a:pPr>
            <a:r>
              <a:rPr lang="en-US" dirty="0"/>
              <a:t>b) </a:t>
            </a:r>
            <a:r>
              <a:rPr lang="en-US" dirty="0">
                <a:solidFill>
                  <a:srgbClr val="C00000"/>
                </a:solidFill>
              </a:rPr>
              <a:t>Mai:    </a:t>
            </a:r>
            <a:r>
              <a:rPr lang="en-US" dirty="0"/>
              <a:t>Goodbye, Linda.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  Linda: </a:t>
            </a:r>
            <a:r>
              <a:rPr lang="en-US" dirty="0"/>
              <a:t>Goodbye. See you later.</a:t>
            </a:r>
          </a:p>
          <a:p>
            <a:pPr>
              <a:buNone/>
            </a:pPr>
            <a:r>
              <a:rPr lang="en-US" dirty="0"/>
              <a:t>c) </a:t>
            </a:r>
            <a:r>
              <a:rPr lang="en-US" dirty="0">
                <a:solidFill>
                  <a:srgbClr val="C00000"/>
                </a:solidFill>
              </a:rPr>
              <a:t>A: </a:t>
            </a:r>
            <a:r>
              <a:rPr lang="en-US" dirty="0"/>
              <a:t>Good night, Mum and Daddy.</a:t>
            </a:r>
          </a:p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   B: </a:t>
            </a:r>
            <a:r>
              <a:rPr lang="en-US" dirty="0"/>
              <a:t>Good night, Mai.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3. Let’s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4495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Good ………………… . Nice to meet you.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Good ………… . See you tomorrow.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2209800"/>
            <a:ext cx="1600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morning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95400" y="3200400"/>
            <a:ext cx="1371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bye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129</TotalTime>
  <Words>233</Words>
  <Application>Microsoft Office PowerPoint</Application>
  <PresentationFormat>On-screen Show (4:3)</PresentationFormat>
  <Paragraphs>55</Paragraphs>
  <Slides>13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Book Antiqua</vt:lpstr>
      <vt:lpstr>Calibri</vt:lpstr>
      <vt:lpstr>Constantia</vt:lpstr>
      <vt:lpstr>Gill Sans Ultra Bold</vt:lpstr>
      <vt:lpstr>Impact</vt:lpstr>
      <vt:lpstr>Lucida Sans</vt:lpstr>
      <vt:lpstr>Times New Roman</vt:lpstr>
      <vt:lpstr>Wingdings</vt:lpstr>
      <vt:lpstr>Wingdings 2</vt:lpstr>
      <vt:lpstr>Wingdings 3</vt:lpstr>
      <vt:lpstr>Default Theme</vt:lpstr>
      <vt:lpstr>Flow</vt:lpstr>
      <vt:lpstr>Office Theme</vt:lpstr>
      <vt:lpstr>Welcome to our class</vt:lpstr>
      <vt:lpstr>PowerPoint Presentation</vt:lpstr>
      <vt:lpstr>Unit 1: Nice to see you again Lesson 2</vt:lpstr>
      <vt:lpstr>Vocabulary</vt:lpstr>
      <vt:lpstr>Unit 1: Nice to see you again Lesson 2: 1-2-3-4-5-6</vt:lpstr>
      <vt:lpstr>Saying and responding to goodbye</vt:lpstr>
      <vt:lpstr>Unit 1: Nice to see you again Lesson 2: 1-2-3-4-5-6</vt:lpstr>
      <vt:lpstr>2. Point and say.</vt:lpstr>
      <vt:lpstr>3. Let’s talk</vt:lpstr>
      <vt:lpstr>Unit 1: Nice to see you again Lesson 2: 1-2-3-4-5-6</vt:lpstr>
      <vt:lpstr>Unit 1: Nice to see you again Lesson 2: 1-2-3-4-5-6</vt:lpstr>
      <vt:lpstr>Homework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class</dc:title>
  <dc:creator>Admin</dc:creator>
  <cp:lastModifiedBy>Admin</cp:lastModifiedBy>
  <cp:revision>16</cp:revision>
  <dcterms:created xsi:type="dcterms:W3CDTF">2015-08-30T13:22:01Z</dcterms:created>
  <dcterms:modified xsi:type="dcterms:W3CDTF">2019-08-29T16:03:14Z</dcterms:modified>
</cp:coreProperties>
</file>